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8" r:id="rId4"/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10693400" cx="7556500"/>
  <p:notesSz cx="7556500" cy="10693400"/>
  <p:embeddedFontLst>
    <p:embeddedFont>
      <p:font typeface="Raleway"/>
      <p:regular r:id="rId10"/>
      <p:bold r:id="rId11"/>
      <p:italic r:id="rId12"/>
      <p:boldItalic r:id="rId13"/>
    </p:embeddedFont>
    <p:embeddedFont>
      <p:font typeface="Raleway Thin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.fntdata"/><Relationship Id="rId10" Type="http://schemas.openxmlformats.org/officeDocument/2006/relationships/font" Target="fonts/Raleway-regular.fntdata"/><Relationship Id="rId13" Type="http://schemas.openxmlformats.org/officeDocument/2006/relationships/font" Target="fonts/Raleway-boldItalic.fntdata"/><Relationship Id="rId12" Type="http://schemas.openxmlformats.org/officeDocument/2006/relationships/font" Target="fonts/Raleway-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RalewayThin-bold.fntdata"/><Relationship Id="rId14" Type="http://schemas.openxmlformats.org/officeDocument/2006/relationships/font" Target="fonts/RalewayThin-regular.fntdata"/><Relationship Id="rId17" Type="http://schemas.openxmlformats.org/officeDocument/2006/relationships/font" Target="fonts/RalewayThin-boldItalic.fntdata"/><Relationship Id="rId16" Type="http://schemas.openxmlformats.org/officeDocument/2006/relationships/font" Target="fonts/RalewayThin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275013" cy="53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279900" y="0"/>
            <a:ext cx="3275013" cy="53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503488" y="1336675"/>
            <a:ext cx="2549525" cy="3608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6825"/>
            <a:ext cx="3275013" cy="53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/>
          <p:nvPr>
            <p:ph idx="2" type="sldImg"/>
          </p:nvPr>
        </p:nvSpPr>
        <p:spPr>
          <a:xfrm>
            <a:off x="2503488" y="1336675"/>
            <a:ext cx="2549525" cy="3608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f8379a520_0_7:notes"/>
          <p:cNvSpPr txBox="1"/>
          <p:nvPr>
            <p:ph idx="1" type="body"/>
          </p:nvPr>
        </p:nvSpPr>
        <p:spPr>
          <a:xfrm>
            <a:off x="755650" y="5146675"/>
            <a:ext cx="6045300" cy="42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g7f8379a520_0_7:notes"/>
          <p:cNvSpPr/>
          <p:nvPr>
            <p:ph idx="2" type="sldImg"/>
          </p:nvPr>
        </p:nvSpPr>
        <p:spPr>
          <a:xfrm>
            <a:off x="2503488" y="1336675"/>
            <a:ext cx="2549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a1ae6757b_1_0:notes"/>
          <p:cNvSpPr txBox="1"/>
          <p:nvPr>
            <p:ph idx="1" type="body"/>
          </p:nvPr>
        </p:nvSpPr>
        <p:spPr>
          <a:xfrm>
            <a:off x="755650" y="5146675"/>
            <a:ext cx="6045300" cy="42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1" name="Google Shape;101;gaa1ae6757b_1_0:notes"/>
          <p:cNvSpPr/>
          <p:nvPr>
            <p:ph idx="2" type="sldImg"/>
          </p:nvPr>
        </p:nvSpPr>
        <p:spPr>
          <a:xfrm>
            <a:off x="2503488" y="1336675"/>
            <a:ext cx="2549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 type="obj">
  <p:cSld name="OBJECT"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746414" y="2706437"/>
            <a:ext cx="6070020" cy="13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>
                <a:solidFill>
                  <a:srgbClr val="747474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>
  <p:cSld name="Title Only">
    <p:bg>
      <p:bgPr>
        <a:solidFill>
          <a:schemeClr val="lt1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/>
          <p:nvPr/>
        </p:nvSpPr>
        <p:spPr>
          <a:xfrm>
            <a:off x="0" y="4228302"/>
            <a:ext cx="7559992" cy="6299552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2"/>
          <p:cNvSpPr/>
          <p:nvPr/>
        </p:nvSpPr>
        <p:spPr>
          <a:xfrm>
            <a:off x="0" y="5890726"/>
            <a:ext cx="2254250" cy="412115"/>
          </a:xfrm>
          <a:custGeom>
            <a:rect b="b" l="l" r="r" t="t"/>
            <a:pathLst>
              <a:path extrusionOk="0" h="412114" w="2254250">
                <a:moveTo>
                  <a:pt x="0" y="0"/>
                </a:moveTo>
                <a:lnTo>
                  <a:pt x="0" y="13926"/>
                </a:lnTo>
                <a:lnTo>
                  <a:pt x="1125310" y="183672"/>
                </a:lnTo>
                <a:lnTo>
                  <a:pt x="1473095" y="243855"/>
                </a:lnTo>
                <a:lnTo>
                  <a:pt x="1719477" y="291159"/>
                </a:lnTo>
                <a:lnTo>
                  <a:pt x="1915089" y="332169"/>
                </a:lnTo>
                <a:lnTo>
                  <a:pt x="2109177" y="376410"/>
                </a:lnTo>
                <a:lnTo>
                  <a:pt x="2253634" y="411943"/>
                </a:lnTo>
                <a:lnTo>
                  <a:pt x="2108307" y="374791"/>
                </a:lnTo>
                <a:lnTo>
                  <a:pt x="1961839" y="339732"/>
                </a:lnTo>
                <a:lnTo>
                  <a:pt x="1764956" y="296000"/>
                </a:lnTo>
                <a:lnTo>
                  <a:pt x="1516642" y="245707"/>
                </a:lnTo>
                <a:lnTo>
                  <a:pt x="1216062" y="190911"/>
                </a:lnTo>
                <a:lnTo>
                  <a:pt x="812251" y="125429"/>
                </a:lnTo>
                <a:lnTo>
                  <a:pt x="356088" y="59061"/>
                </a:lnTo>
                <a:lnTo>
                  <a:pt x="0" y="0"/>
                </a:lnTo>
                <a:close/>
              </a:path>
            </a:pathLst>
          </a:custGeom>
          <a:solidFill>
            <a:srgbClr val="0B203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2"/>
          <p:cNvSpPr/>
          <p:nvPr/>
        </p:nvSpPr>
        <p:spPr>
          <a:xfrm>
            <a:off x="6812173" y="9677926"/>
            <a:ext cx="748030" cy="148590"/>
          </a:xfrm>
          <a:custGeom>
            <a:rect b="b" l="l" r="r" t="t"/>
            <a:pathLst>
              <a:path extrusionOk="0" h="148590" w="748029">
                <a:moveTo>
                  <a:pt x="0" y="72072"/>
                </a:moveTo>
                <a:lnTo>
                  <a:pt x="43228" y="88563"/>
                </a:lnTo>
                <a:lnTo>
                  <a:pt x="86914" y="103249"/>
                </a:lnTo>
                <a:lnTo>
                  <a:pt x="131038" y="116036"/>
                </a:lnTo>
                <a:lnTo>
                  <a:pt x="175581" y="126830"/>
                </a:lnTo>
                <a:lnTo>
                  <a:pt x="220524" y="135537"/>
                </a:lnTo>
                <a:lnTo>
                  <a:pt x="265848" y="142063"/>
                </a:lnTo>
                <a:lnTo>
                  <a:pt x="311533" y="146314"/>
                </a:lnTo>
                <a:lnTo>
                  <a:pt x="357561" y="148197"/>
                </a:lnTo>
                <a:lnTo>
                  <a:pt x="403912" y="147616"/>
                </a:lnTo>
                <a:lnTo>
                  <a:pt x="450567" y="144479"/>
                </a:lnTo>
                <a:lnTo>
                  <a:pt x="497507" y="138691"/>
                </a:lnTo>
                <a:lnTo>
                  <a:pt x="544714" y="130159"/>
                </a:lnTo>
                <a:lnTo>
                  <a:pt x="592168" y="118788"/>
                </a:lnTo>
                <a:lnTo>
                  <a:pt x="631552" y="106973"/>
                </a:lnTo>
                <a:lnTo>
                  <a:pt x="300446" y="106973"/>
                </a:lnTo>
                <a:lnTo>
                  <a:pt x="252093" y="106893"/>
                </a:lnTo>
                <a:lnTo>
                  <a:pt x="203057" y="104604"/>
                </a:lnTo>
                <a:lnTo>
                  <a:pt x="153332" y="100041"/>
                </a:lnTo>
                <a:lnTo>
                  <a:pt x="102917" y="93141"/>
                </a:lnTo>
                <a:lnTo>
                  <a:pt x="51807" y="83839"/>
                </a:lnTo>
                <a:lnTo>
                  <a:pt x="0" y="72072"/>
                </a:lnTo>
                <a:close/>
              </a:path>
              <a:path extrusionOk="0" h="148590" w="748029">
                <a:moveTo>
                  <a:pt x="747818" y="0"/>
                </a:moveTo>
                <a:lnTo>
                  <a:pt x="705448" y="18817"/>
                </a:lnTo>
                <a:lnTo>
                  <a:pt x="663087" y="35745"/>
                </a:lnTo>
                <a:lnTo>
                  <a:pt x="620074" y="51038"/>
                </a:lnTo>
                <a:lnTo>
                  <a:pt x="576407" y="64634"/>
                </a:lnTo>
                <a:lnTo>
                  <a:pt x="532081" y="76468"/>
                </a:lnTo>
                <a:lnTo>
                  <a:pt x="487093" y="86476"/>
                </a:lnTo>
                <a:lnTo>
                  <a:pt x="441439" y="94595"/>
                </a:lnTo>
                <a:lnTo>
                  <a:pt x="395115" y="100760"/>
                </a:lnTo>
                <a:lnTo>
                  <a:pt x="348119" y="104907"/>
                </a:lnTo>
                <a:lnTo>
                  <a:pt x="300446" y="106973"/>
                </a:lnTo>
                <a:lnTo>
                  <a:pt x="631552" y="106973"/>
                </a:lnTo>
                <a:lnTo>
                  <a:pt x="639849" y="104484"/>
                </a:lnTo>
                <a:lnTo>
                  <a:pt x="687739" y="87154"/>
                </a:lnTo>
                <a:lnTo>
                  <a:pt x="735819" y="66703"/>
                </a:lnTo>
                <a:lnTo>
                  <a:pt x="747818" y="60818"/>
                </a:lnTo>
                <a:lnTo>
                  <a:pt x="747818" y="0"/>
                </a:lnTo>
                <a:close/>
              </a:path>
            </a:pathLst>
          </a:custGeom>
          <a:solidFill>
            <a:srgbClr val="0B203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2"/>
          <p:cNvSpPr/>
          <p:nvPr/>
        </p:nvSpPr>
        <p:spPr>
          <a:xfrm>
            <a:off x="0" y="5948140"/>
            <a:ext cx="4932680" cy="1152525"/>
          </a:xfrm>
          <a:custGeom>
            <a:rect b="b" l="l" r="r" t="t"/>
            <a:pathLst>
              <a:path extrusionOk="0" h="1152525" w="4932680">
                <a:moveTo>
                  <a:pt x="0" y="0"/>
                </a:moveTo>
                <a:lnTo>
                  <a:pt x="0" y="43074"/>
                </a:lnTo>
                <a:lnTo>
                  <a:pt x="241821" y="101817"/>
                </a:lnTo>
                <a:lnTo>
                  <a:pt x="685775" y="216833"/>
                </a:lnTo>
                <a:lnTo>
                  <a:pt x="2414288" y="695186"/>
                </a:lnTo>
                <a:lnTo>
                  <a:pt x="2905602" y="821634"/>
                </a:lnTo>
                <a:lnTo>
                  <a:pt x="3248050" y="902529"/>
                </a:lnTo>
                <a:lnTo>
                  <a:pt x="3491743" y="955421"/>
                </a:lnTo>
                <a:lnTo>
                  <a:pt x="3734565" y="1003563"/>
                </a:lnTo>
                <a:lnTo>
                  <a:pt x="3928130" y="1038256"/>
                </a:lnTo>
                <a:lnTo>
                  <a:pt x="4121028" y="1069222"/>
                </a:lnTo>
                <a:lnTo>
                  <a:pt x="4265232" y="1089817"/>
                </a:lnTo>
                <a:lnTo>
                  <a:pt x="4409011" y="1108017"/>
                </a:lnTo>
                <a:lnTo>
                  <a:pt x="4552345" y="1123691"/>
                </a:lnTo>
                <a:lnTo>
                  <a:pt x="4695212" y="1136711"/>
                </a:lnTo>
                <a:lnTo>
                  <a:pt x="4837591" y="1146949"/>
                </a:lnTo>
                <a:lnTo>
                  <a:pt x="4932229" y="1152165"/>
                </a:lnTo>
                <a:lnTo>
                  <a:pt x="4837486" y="1146117"/>
                </a:lnTo>
                <a:lnTo>
                  <a:pt x="4694957" y="1134661"/>
                </a:lnTo>
                <a:lnTo>
                  <a:pt x="4551946" y="1120454"/>
                </a:lnTo>
                <a:lnTo>
                  <a:pt x="4408475" y="1103621"/>
                </a:lnTo>
                <a:lnTo>
                  <a:pt x="4264565" y="1084288"/>
                </a:lnTo>
                <a:lnTo>
                  <a:pt x="4120235" y="1062579"/>
                </a:lnTo>
                <a:lnTo>
                  <a:pt x="3927180" y="1030155"/>
                </a:lnTo>
                <a:lnTo>
                  <a:pt x="3733465" y="994027"/>
                </a:lnTo>
                <a:lnTo>
                  <a:pt x="3490468" y="944109"/>
                </a:lnTo>
                <a:lnTo>
                  <a:pt x="3246613" y="889446"/>
                </a:lnTo>
                <a:lnTo>
                  <a:pt x="2903956" y="806048"/>
                </a:lnTo>
                <a:lnTo>
                  <a:pt x="2461621" y="689380"/>
                </a:lnTo>
                <a:lnTo>
                  <a:pt x="584239" y="154153"/>
                </a:lnTo>
                <a:lnTo>
                  <a:pt x="140304" y="35583"/>
                </a:lnTo>
                <a:lnTo>
                  <a:pt x="0" y="0"/>
                </a:lnTo>
                <a:close/>
              </a:path>
            </a:pathLst>
          </a:custGeom>
          <a:solidFill>
            <a:srgbClr val="0B203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2"/>
          <p:cNvSpPr/>
          <p:nvPr/>
        </p:nvSpPr>
        <p:spPr>
          <a:xfrm>
            <a:off x="4932230" y="6537801"/>
            <a:ext cx="2628265" cy="573405"/>
          </a:xfrm>
          <a:custGeom>
            <a:rect b="b" l="l" r="r" t="t"/>
            <a:pathLst>
              <a:path extrusionOk="0" h="573404" w="2628265">
                <a:moveTo>
                  <a:pt x="0" y="562509"/>
                </a:moveTo>
                <a:lnTo>
                  <a:pt x="118853" y="568201"/>
                </a:lnTo>
                <a:lnTo>
                  <a:pt x="152923" y="569497"/>
                </a:lnTo>
                <a:lnTo>
                  <a:pt x="254526" y="572163"/>
                </a:lnTo>
                <a:lnTo>
                  <a:pt x="355842" y="573180"/>
                </a:lnTo>
                <a:lnTo>
                  <a:pt x="456864" y="572501"/>
                </a:lnTo>
                <a:lnTo>
                  <a:pt x="557947" y="570066"/>
                </a:lnTo>
                <a:lnTo>
                  <a:pt x="311882" y="570066"/>
                </a:lnTo>
                <a:lnTo>
                  <a:pt x="208219" y="569256"/>
                </a:lnTo>
                <a:lnTo>
                  <a:pt x="156274" y="568201"/>
                </a:lnTo>
                <a:lnTo>
                  <a:pt x="52163" y="564821"/>
                </a:lnTo>
                <a:lnTo>
                  <a:pt x="0" y="562509"/>
                </a:lnTo>
                <a:close/>
              </a:path>
              <a:path extrusionOk="0" h="573404" w="2628265">
                <a:moveTo>
                  <a:pt x="2627761" y="0"/>
                </a:moveTo>
                <a:lnTo>
                  <a:pt x="2582363" y="23509"/>
                </a:lnTo>
                <a:lnTo>
                  <a:pt x="2538157" y="45912"/>
                </a:lnTo>
                <a:lnTo>
                  <a:pt x="2493822" y="67900"/>
                </a:lnTo>
                <a:lnTo>
                  <a:pt x="2449357" y="89468"/>
                </a:lnTo>
                <a:lnTo>
                  <a:pt x="2404759" y="110614"/>
                </a:lnTo>
                <a:lnTo>
                  <a:pt x="2360026" y="131332"/>
                </a:lnTo>
                <a:lnTo>
                  <a:pt x="2315156" y="151618"/>
                </a:lnTo>
                <a:lnTo>
                  <a:pt x="2270147" y="171468"/>
                </a:lnTo>
                <a:lnTo>
                  <a:pt x="2224998" y="190879"/>
                </a:lnTo>
                <a:lnTo>
                  <a:pt x="2179705" y="209844"/>
                </a:lnTo>
                <a:lnTo>
                  <a:pt x="2134266" y="228362"/>
                </a:lnTo>
                <a:lnTo>
                  <a:pt x="2088681" y="246426"/>
                </a:lnTo>
                <a:lnTo>
                  <a:pt x="2042946" y="264034"/>
                </a:lnTo>
                <a:lnTo>
                  <a:pt x="1997059" y="281180"/>
                </a:lnTo>
                <a:lnTo>
                  <a:pt x="1951019" y="297861"/>
                </a:lnTo>
                <a:lnTo>
                  <a:pt x="1904823" y="314073"/>
                </a:lnTo>
                <a:lnTo>
                  <a:pt x="1858469" y="329810"/>
                </a:lnTo>
                <a:lnTo>
                  <a:pt x="1811955" y="345070"/>
                </a:lnTo>
                <a:lnTo>
                  <a:pt x="1765279" y="359847"/>
                </a:lnTo>
                <a:lnTo>
                  <a:pt x="1718439" y="374138"/>
                </a:lnTo>
                <a:lnTo>
                  <a:pt x="1671433" y="387938"/>
                </a:lnTo>
                <a:lnTo>
                  <a:pt x="1624259" y="401243"/>
                </a:lnTo>
                <a:lnTo>
                  <a:pt x="1576914" y="414049"/>
                </a:lnTo>
                <a:lnTo>
                  <a:pt x="1529397" y="426352"/>
                </a:lnTo>
                <a:lnTo>
                  <a:pt x="1479741" y="438613"/>
                </a:lnTo>
                <a:lnTo>
                  <a:pt x="1429984" y="450280"/>
                </a:lnTo>
                <a:lnTo>
                  <a:pt x="1380128" y="461362"/>
                </a:lnTo>
                <a:lnTo>
                  <a:pt x="1330172" y="471864"/>
                </a:lnTo>
                <a:lnTo>
                  <a:pt x="1280119" y="481793"/>
                </a:lnTo>
                <a:lnTo>
                  <a:pt x="1229968" y="491154"/>
                </a:lnTo>
                <a:lnTo>
                  <a:pt x="1179722" y="499955"/>
                </a:lnTo>
                <a:lnTo>
                  <a:pt x="1129381" y="508203"/>
                </a:lnTo>
                <a:lnTo>
                  <a:pt x="1078947" y="515902"/>
                </a:lnTo>
                <a:lnTo>
                  <a:pt x="1028419" y="523061"/>
                </a:lnTo>
                <a:lnTo>
                  <a:pt x="977800" y="529684"/>
                </a:lnTo>
                <a:lnTo>
                  <a:pt x="927090" y="535780"/>
                </a:lnTo>
                <a:lnTo>
                  <a:pt x="876291" y="541354"/>
                </a:lnTo>
                <a:lnTo>
                  <a:pt x="825403" y="546412"/>
                </a:lnTo>
                <a:lnTo>
                  <a:pt x="723366" y="555008"/>
                </a:lnTo>
                <a:lnTo>
                  <a:pt x="620987" y="561620"/>
                </a:lnTo>
                <a:lnTo>
                  <a:pt x="518275" y="566299"/>
                </a:lnTo>
                <a:lnTo>
                  <a:pt x="454847" y="568201"/>
                </a:lnTo>
                <a:lnTo>
                  <a:pt x="415237" y="569098"/>
                </a:lnTo>
                <a:lnTo>
                  <a:pt x="311882" y="570066"/>
                </a:lnTo>
                <a:lnTo>
                  <a:pt x="557947" y="570066"/>
                </a:lnTo>
                <a:lnTo>
                  <a:pt x="607832" y="568201"/>
                </a:lnTo>
                <a:lnTo>
                  <a:pt x="708085" y="563079"/>
                </a:lnTo>
                <a:lnTo>
                  <a:pt x="808019" y="556097"/>
                </a:lnTo>
                <a:lnTo>
                  <a:pt x="907624" y="547210"/>
                </a:lnTo>
                <a:lnTo>
                  <a:pt x="957301" y="542037"/>
                </a:lnTo>
                <a:lnTo>
                  <a:pt x="1006894" y="536370"/>
                </a:lnTo>
                <a:lnTo>
                  <a:pt x="1056400" y="530203"/>
                </a:lnTo>
                <a:lnTo>
                  <a:pt x="1105820" y="523531"/>
                </a:lnTo>
                <a:lnTo>
                  <a:pt x="1155151" y="516347"/>
                </a:lnTo>
                <a:lnTo>
                  <a:pt x="1204394" y="508646"/>
                </a:lnTo>
                <a:lnTo>
                  <a:pt x="1253548" y="500422"/>
                </a:lnTo>
                <a:lnTo>
                  <a:pt x="1302610" y="491669"/>
                </a:lnTo>
                <a:lnTo>
                  <a:pt x="1351581" y="482380"/>
                </a:lnTo>
                <a:lnTo>
                  <a:pt x="1400459" y="472552"/>
                </a:lnTo>
                <a:lnTo>
                  <a:pt x="1449244" y="462177"/>
                </a:lnTo>
                <a:lnTo>
                  <a:pt x="1497934" y="451249"/>
                </a:lnTo>
                <a:lnTo>
                  <a:pt x="1546529" y="439763"/>
                </a:lnTo>
                <a:lnTo>
                  <a:pt x="1594392" y="427887"/>
                </a:lnTo>
                <a:lnTo>
                  <a:pt x="1642087" y="415506"/>
                </a:lnTo>
                <a:lnTo>
                  <a:pt x="1689616" y="402625"/>
                </a:lnTo>
                <a:lnTo>
                  <a:pt x="1736982" y="389247"/>
                </a:lnTo>
                <a:lnTo>
                  <a:pt x="1784186" y="375377"/>
                </a:lnTo>
                <a:lnTo>
                  <a:pt x="1831231" y="361019"/>
                </a:lnTo>
                <a:lnTo>
                  <a:pt x="1878119" y="346178"/>
                </a:lnTo>
                <a:lnTo>
                  <a:pt x="1924851" y="330858"/>
                </a:lnTo>
                <a:lnTo>
                  <a:pt x="1971430" y="315063"/>
                </a:lnTo>
                <a:lnTo>
                  <a:pt x="2017858" y="298798"/>
                </a:lnTo>
                <a:lnTo>
                  <a:pt x="2064137" y="282067"/>
                </a:lnTo>
                <a:lnTo>
                  <a:pt x="2110270" y="264875"/>
                </a:lnTo>
                <a:lnTo>
                  <a:pt x="2156257" y="247225"/>
                </a:lnTo>
                <a:lnTo>
                  <a:pt x="2202102" y="229122"/>
                </a:lnTo>
                <a:lnTo>
                  <a:pt x="2247806" y="210570"/>
                </a:lnTo>
                <a:lnTo>
                  <a:pt x="2293372" y="191574"/>
                </a:lnTo>
                <a:lnTo>
                  <a:pt x="2338801" y="172138"/>
                </a:lnTo>
                <a:lnTo>
                  <a:pt x="2384096" y="152267"/>
                </a:lnTo>
                <a:lnTo>
                  <a:pt x="2429259" y="131964"/>
                </a:lnTo>
                <a:lnTo>
                  <a:pt x="2474292" y="111234"/>
                </a:lnTo>
                <a:lnTo>
                  <a:pt x="2519196" y="90082"/>
                </a:lnTo>
                <a:lnTo>
                  <a:pt x="2563975" y="68511"/>
                </a:lnTo>
                <a:lnTo>
                  <a:pt x="2608630" y="46527"/>
                </a:lnTo>
                <a:lnTo>
                  <a:pt x="2627761" y="36906"/>
                </a:lnTo>
                <a:lnTo>
                  <a:pt x="2627761" y="0"/>
                </a:lnTo>
                <a:close/>
              </a:path>
            </a:pathLst>
          </a:custGeom>
          <a:solidFill>
            <a:srgbClr val="0B203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2"/>
          <p:cNvSpPr/>
          <p:nvPr/>
        </p:nvSpPr>
        <p:spPr>
          <a:xfrm>
            <a:off x="0" y="7323221"/>
            <a:ext cx="7560309" cy="1511300"/>
          </a:xfrm>
          <a:custGeom>
            <a:rect b="b" l="l" r="r" t="t"/>
            <a:pathLst>
              <a:path extrusionOk="0" h="1511300" w="7560309">
                <a:moveTo>
                  <a:pt x="6149709" y="1498600"/>
                </a:moveTo>
                <a:lnTo>
                  <a:pt x="5661396" y="1498600"/>
                </a:lnTo>
                <a:lnTo>
                  <a:pt x="5710006" y="1511300"/>
                </a:lnTo>
                <a:lnTo>
                  <a:pt x="6097770" y="1511300"/>
                </a:lnTo>
                <a:lnTo>
                  <a:pt x="6149709" y="1498600"/>
                </a:lnTo>
                <a:close/>
              </a:path>
              <a:path extrusionOk="0" h="1511300" w="7560309">
                <a:moveTo>
                  <a:pt x="5265348" y="1358900"/>
                </a:moveTo>
                <a:lnTo>
                  <a:pt x="4950904" y="1358900"/>
                </a:lnTo>
                <a:lnTo>
                  <a:pt x="5145577" y="1409700"/>
                </a:lnTo>
                <a:lnTo>
                  <a:pt x="5358930" y="1460500"/>
                </a:lnTo>
                <a:lnTo>
                  <a:pt x="5410724" y="1460500"/>
                </a:lnTo>
                <a:lnTo>
                  <a:pt x="5562710" y="1498600"/>
                </a:lnTo>
                <a:lnTo>
                  <a:pt x="6201213" y="1498600"/>
                </a:lnTo>
                <a:lnTo>
                  <a:pt x="6252274" y="1485900"/>
                </a:lnTo>
                <a:lnTo>
                  <a:pt x="6302886" y="1485900"/>
                </a:lnTo>
                <a:lnTo>
                  <a:pt x="6500699" y="1435100"/>
                </a:lnTo>
                <a:lnTo>
                  <a:pt x="6524828" y="1422400"/>
                </a:lnTo>
                <a:lnTo>
                  <a:pt x="5726839" y="1422400"/>
                </a:lnTo>
                <a:lnTo>
                  <a:pt x="5677412" y="1409700"/>
                </a:lnTo>
                <a:lnTo>
                  <a:pt x="5577324" y="1409700"/>
                </a:lnTo>
                <a:lnTo>
                  <a:pt x="5526711" y="1397000"/>
                </a:lnTo>
                <a:lnTo>
                  <a:pt x="5475751" y="1397000"/>
                </a:lnTo>
                <a:lnTo>
                  <a:pt x="5424469" y="1384300"/>
                </a:lnTo>
                <a:lnTo>
                  <a:pt x="5371596" y="1384300"/>
                </a:lnTo>
                <a:lnTo>
                  <a:pt x="5265348" y="1358900"/>
                </a:lnTo>
                <a:close/>
              </a:path>
              <a:path extrusionOk="0" h="1511300" w="7560309">
                <a:moveTo>
                  <a:pt x="7559992" y="558800"/>
                </a:moveTo>
                <a:lnTo>
                  <a:pt x="7557031" y="558800"/>
                </a:lnTo>
                <a:lnTo>
                  <a:pt x="7526453" y="596900"/>
                </a:lnTo>
                <a:lnTo>
                  <a:pt x="7495439" y="635000"/>
                </a:lnTo>
                <a:lnTo>
                  <a:pt x="7463975" y="660400"/>
                </a:lnTo>
                <a:lnTo>
                  <a:pt x="7432048" y="698500"/>
                </a:lnTo>
                <a:lnTo>
                  <a:pt x="7399645" y="736600"/>
                </a:lnTo>
                <a:lnTo>
                  <a:pt x="7366752" y="762000"/>
                </a:lnTo>
                <a:lnTo>
                  <a:pt x="7333357" y="800100"/>
                </a:lnTo>
                <a:lnTo>
                  <a:pt x="7299446" y="825500"/>
                </a:lnTo>
                <a:lnTo>
                  <a:pt x="7265005" y="863600"/>
                </a:lnTo>
                <a:lnTo>
                  <a:pt x="7230022" y="889000"/>
                </a:lnTo>
                <a:lnTo>
                  <a:pt x="7194483" y="914400"/>
                </a:lnTo>
                <a:lnTo>
                  <a:pt x="7158375" y="952500"/>
                </a:lnTo>
                <a:lnTo>
                  <a:pt x="7121685" y="977900"/>
                </a:lnTo>
                <a:lnTo>
                  <a:pt x="7084399" y="1003300"/>
                </a:lnTo>
                <a:lnTo>
                  <a:pt x="7046504" y="1028700"/>
                </a:lnTo>
                <a:lnTo>
                  <a:pt x="7007987" y="1054100"/>
                </a:lnTo>
                <a:lnTo>
                  <a:pt x="6968834" y="1092200"/>
                </a:lnTo>
                <a:lnTo>
                  <a:pt x="6929033" y="1117600"/>
                </a:lnTo>
                <a:lnTo>
                  <a:pt x="6888570" y="1130300"/>
                </a:lnTo>
                <a:lnTo>
                  <a:pt x="6847432" y="1155700"/>
                </a:lnTo>
                <a:lnTo>
                  <a:pt x="6805605" y="1181100"/>
                </a:lnTo>
                <a:lnTo>
                  <a:pt x="6719833" y="1231900"/>
                </a:lnTo>
                <a:lnTo>
                  <a:pt x="6675861" y="1244600"/>
                </a:lnTo>
                <a:lnTo>
                  <a:pt x="6631147" y="1270000"/>
                </a:lnTo>
                <a:lnTo>
                  <a:pt x="6539442" y="1295400"/>
                </a:lnTo>
                <a:lnTo>
                  <a:pt x="6492424" y="1320800"/>
                </a:lnTo>
                <a:lnTo>
                  <a:pt x="6395991" y="1346200"/>
                </a:lnTo>
                <a:lnTo>
                  <a:pt x="6193163" y="1397000"/>
                </a:lnTo>
                <a:lnTo>
                  <a:pt x="6140304" y="1397000"/>
                </a:lnTo>
                <a:lnTo>
                  <a:pt x="6086557" y="1409700"/>
                </a:lnTo>
                <a:lnTo>
                  <a:pt x="5976348" y="1409700"/>
                </a:lnTo>
                <a:lnTo>
                  <a:pt x="5919858" y="1422400"/>
                </a:lnTo>
                <a:lnTo>
                  <a:pt x="6524828" y="1422400"/>
                </a:lnTo>
                <a:lnTo>
                  <a:pt x="6548958" y="1409700"/>
                </a:lnTo>
                <a:lnTo>
                  <a:pt x="6596724" y="1397000"/>
                </a:lnTo>
                <a:lnTo>
                  <a:pt x="6643991" y="1371600"/>
                </a:lnTo>
                <a:lnTo>
                  <a:pt x="6690752" y="1358900"/>
                </a:lnTo>
                <a:lnTo>
                  <a:pt x="6782725" y="1308100"/>
                </a:lnTo>
                <a:lnTo>
                  <a:pt x="6827924" y="1295400"/>
                </a:lnTo>
                <a:lnTo>
                  <a:pt x="6872587" y="1270000"/>
                </a:lnTo>
                <a:lnTo>
                  <a:pt x="6916708" y="1231900"/>
                </a:lnTo>
                <a:lnTo>
                  <a:pt x="6960280" y="1206500"/>
                </a:lnTo>
                <a:lnTo>
                  <a:pt x="7012290" y="1181100"/>
                </a:lnTo>
                <a:lnTo>
                  <a:pt x="7062627" y="1143000"/>
                </a:lnTo>
                <a:lnTo>
                  <a:pt x="7111337" y="1104900"/>
                </a:lnTo>
                <a:lnTo>
                  <a:pt x="7158468" y="1066800"/>
                </a:lnTo>
                <a:lnTo>
                  <a:pt x="7204065" y="1041400"/>
                </a:lnTo>
                <a:lnTo>
                  <a:pt x="7248173" y="1003300"/>
                </a:lnTo>
                <a:lnTo>
                  <a:pt x="7290841" y="965200"/>
                </a:lnTo>
                <a:lnTo>
                  <a:pt x="7332113" y="927100"/>
                </a:lnTo>
                <a:lnTo>
                  <a:pt x="7372036" y="889000"/>
                </a:lnTo>
                <a:lnTo>
                  <a:pt x="7410656" y="850900"/>
                </a:lnTo>
                <a:lnTo>
                  <a:pt x="7448019" y="812800"/>
                </a:lnTo>
                <a:lnTo>
                  <a:pt x="7484172" y="787400"/>
                </a:lnTo>
                <a:lnTo>
                  <a:pt x="7519160" y="749300"/>
                </a:lnTo>
                <a:lnTo>
                  <a:pt x="7553031" y="711200"/>
                </a:lnTo>
                <a:lnTo>
                  <a:pt x="7559992" y="698500"/>
                </a:lnTo>
                <a:lnTo>
                  <a:pt x="7559992" y="558800"/>
                </a:lnTo>
                <a:close/>
              </a:path>
              <a:path extrusionOk="0" h="1511300" w="7560309">
                <a:moveTo>
                  <a:pt x="1666093" y="190500"/>
                </a:moveTo>
                <a:lnTo>
                  <a:pt x="1211195" y="190500"/>
                </a:lnTo>
                <a:lnTo>
                  <a:pt x="1260492" y="203200"/>
                </a:lnTo>
                <a:lnTo>
                  <a:pt x="1309665" y="203200"/>
                </a:lnTo>
                <a:lnTo>
                  <a:pt x="1407668" y="228600"/>
                </a:lnTo>
                <a:lnTo>
                  <a:pt x="1456511" y="228600"/>
                </a:lnTo>
                <a:lnTo>
                  <a:pt x="1602481" y="266700"/>
                </a:lnTo>
                <a:lnTo>
                  <a:pt x="1650973" y="266700"/>
                </a:lnTo>
                <a:lnTo>
                  <a:pt x="1796044" y="304800"/>
                </a:lnTo>
                <a:lnTo>
                  <a:pt x="1844288" y="304800"/>
                </a:lnTo>
                <a:lnTo>
                  <a:pt x="2133010" y="381000"/>
                </a:lnTo>
                <a:lnTo>
                  <a:pt x="2176448" y="381000"/>
                </a:lnTo>
                <a:lnTo>
                  <a:pt x="2307331" y="419100"/>
                </a:lnTo>
                <a:lnTo>
                  <a:pt x="2404392" y="444500"/>
                </a:lnTo>
                <a:lnTo>
                  <a:pt x="2452652" y="469900"/>
                </a:lnTo>
                <a:lnTo>
                  <a:pt x="2548643" y="495300"/>
                </a:lnTo>
                <a:lnTo>
                  <a:pt x="2596377" y="520700"/>
                </a:lnTo>
                <a:lnTo>
                  <a:pt x="2691336" y="546100"/>
                </a:lnTo>
                <a:lnTo>
                  <a:pt x="2738565" y="571500"/>
                </a:lnTo>
                <a:lnTo>
                  <a:pt x="2785630" y="584200"/>
                </a:lnTo>
                <a:lnTo>
                  <a:pt x="2832533" y="609600"/>
                </a:lnTo>
                <a:lnTo>
                  <a:pt x="2925863" y="635000"/>
                </a:lnTo>
                <a:lnTo>
                  <a:pt x="2972293" y="660400"/>
                </a:lnTo>
                <a:lnTo>
                  <a:pt x="3018571" y="673100"/>
                </a:lnTo>
                <a:lnTo>
                  <a:pt x="3064698" y="698500"/>
                </a:lnTo>
                <a:lnTo>
                  <a:pt x="3110677" y="711200"/>
                </a:lnTo>
                <a:lnTo>
                  <a:pt x="3156509" y="736600"/>
                </a:lnTo>
                <a:lnTo>
                  <a:pt x="3202197" y="749300"/>
                </a:lnTo>
                <a:lnTo>
                  <a:pt x="3247744" y="774700"/>
                </a:lnTo>
                <a:lnTo>
                  <a:pt x="3293151" y="787400"/>
                </a:lnTo>
                <a:lnTo>
                  <a:pt x="3476917" y="863600"/>
                </a:lnTo>
                <a:lnTo>
                  <a:pt x="3523616" y="889000"/>
                </a:lnTo>
                <a:lnTo>
                  <a:pt x="3570343" y="901700"/>
                </a:lnTo>
                <a:lnTo>
                  <a:pt x="3617107" y="927100"/>
                </a:lnTo>
                <a:lnTo>
                  <a:pt x="3667244" y="939800"/>
                </a:lnTo>
                <a:lnTo>
                  <a:pt x="3716985" y="965200"/>
                </a:lnTo>
                <a:lnTo>
                  <a:pt x="3766357" y="977900"/>
                </a:lnTo>
                <a:lnTo>
                  <a:pt x="3815381" y="1003300"/>
                </a:lnTo>
                <a:lnTo>
                  <a:pt x="3864084" y="1016000"/>
                </a:lnTo>
                <a:lnTo>
                  <a:pt x="3912488" y="1041400"/>
                </a:lnTo>
                <a:lnTo>
                  <a:pt x="3960619" y="1054100"/>
                </a:lnTo>
                <a:lnTo>
                  <a:pt x="4008500" y="1079500"/>
                </a:lnTo>
                <a:lnTo>
                  <a:pt x="4103609" y="1104900"/>
                </a:lnTo>
                <a:lnTo>
                  <a:pt x="4150885" y="1130300"/>
                </a:lnTo>
                <a:lnTo>
                  <a:pt x="4245004" y="1155700"/>
                </a:lnTo>
                <a:lnTo>
                  <a:pt x="4291894" y="1181100"/>
                </a:lnTo>
                <a:lnTo>
                  <a:pt x="4478891" y="1231900"/>
                </a:lnTo>
                <a:lnTo>
                  <a:pt x="4525621" y="1257300"/>
                </a:lnTo>
                <a:lnTo>
                  <a:pt x="4902940" y="1358900"/>
                </a:lnTo>
                <a:lnTo>
                  <a:pt x="5212213" y="1358900"/>
                </a:lnTo>
                <a:lnTo>
                  <a:pt x="5057776" y="1320800"/>
                </a:lnTo>
                <a:lnTo>
                  <a:pt x="5007641" y="1295400"/>
                </a:lnTo>
                <a:lnTo>
                  <a:pt x="4908623" y="1270000"/>
                </a:lnTo>
                <a:lnTo>
                  <a:pt x="4859768" y="1244600"/>
                </a:lnTo>
                <a:lnTo>
                  <a:pt x="4763440" y="1219200"/>
                </a:lnTo>
                <a:lnTo>
                  <a:pt x="4715994" y="1193800"/>
                </a:lnTo>
                <a:lnTo>
                  <a:pt x="4669045" y="1181100"/>
                </a:lnTo>
                <a:lnTo>
                  <a:pt x="4622609" y="1155700"/>
                </a:lnTo>
                <a:lnTo>
                  <a:pt x="4531327" y="1130300"/>
                </a:lnTo>
                <a:lnTo>
                  <a:pt x="4486510" y="1104900"/>
                </a:lnTo>
                <a:lnTo>
                  <a:pt x="4442262" y="1092200"/>
                </a:lnTo>
                <a:lnTo>
                  <a:pt x="4398596" y="1066800"/>
                </a:lnTo>
                <a:lnTo>
                  <a:pt x="4355526" y="1054100"/>
                </a:lnTo>
                <a:lnTo>
                  <a:pt x="4258994" y="1016000"/>
                </a:lnTo>
                <a:lnTo>
                  <a:pt x="4205816" y="990600"/>
                </a:lnTo>
                <a:lnTo>
                  <a:pt x="4148433" y="965200"/>
                </a:lnTo>
                <a:lnTo>
                  <a:pt x="4091773" y="952500"/>
                </a:lnTo>
                <a:lnTo>
                  <a:pt x="3980538" y="901700"/>
                </a:lnTo>
                <a:lnTo>
                  <a:pt x="3925926" y="889000"/>
                </a:lnTo>
                <a:lnTo>
                  <a:pt x="3818612" y="838200"/>
                </a:lnTo>
                <a:lnTo>
                  <a:pt x="3765871" y="825500"/>
                </a:lnTo>
                <a:lnTo>
                  <a:pt x="3713716" y="800100"/>
                </a:lnTo>
                <a:lnTo>
                  <a:pt x="3662125" y="787400"/>
                </a:lnTo>
                <a:lnTo>
                  <a:pt x="3611081" y="762000"/>
                </a:lnTo>
                <a:lnTo>
                  <a:pt x="3560562" y="749300"/>
                </a:lnTo>
                <a:lnTo>
                  <a:pt x="3510550" y="723900"/>
                </a:lnTo>
                <a:lnTo>
                  <a:pt x="3411968" y="698500"/>
                </a:lnTo>
                <a:lnTo>
                  <a:pt x="3363359" y="673100"/>
                </a:lnTo>
                <a:lnTo>
                  <a:pt x="3267406" y="647700"/>
                </a:lnTo>
                <a:lnTo>
                  <a:pt x="3220023" y="622300"/>
                </a:lnTo>
                <a:lnTo>
                  <a:pt x="2988264" y="558800"/>
                </a:lnTo>
                <a:lnTo>
                  <a:pt x="2942806" y="533400"/>
                </a:lnTo>
                <a:lnTo>
                  <a:pt x="2323993" y="355600"/>
                </a:lnTo>
                <a:lnTo>
                  <a:pt x="2069889" y="292100"/>
                </a:lnTo>
                <a:lnTo>
                  <a:pt x="2020060" y="266700"/>
                </a:lnTo>
                <a:lnTo>
                  <a:pt x="1920641" y="241300"/>
                </a:lnTo>
                <a:lnTo>
                  <a:pt x="1879041" y="241300"/>
                </a:lnTo>
                <a:lnTo>
                  <a:pt x="1794876" y="215900"/>
                </a:lnTo>
                <a:lnTo>
                  <a:pt x="1752294" y="215900"/>
                </a:lnTo>
                <a:lnTo>
                  <a:pt x="1666093" y="190500"/>
                </a:lnTo>
                <a:close/>
              </a:path>
              <a:path extrusionOk="0" h="1511300" w="7560309">
                <a:moveTo>
                  <a:pt x="1444164" y="152400"/>
                </a:moveTo>
                <a:lnTo>
                  <a:pt x="962644" y="152400"/>
                </a:lnTo>
                <a:lnTo>
                  <a:pt x="1062504" y="177800"/>
                </a:lnTo>
                <a:lnTo>
                  <a:pt x="1112208" y="177800"/>
                </a:lnTo>
                <a:lnTo>
                  <a:pt x="1161770" y="190500"/>
                </a:lnTo>
                <a:lnTo>
                  <a:pt x="1622458" y="190500"/>
                </a:lnTo>
                <a:lnTo>
                  <a:pt x="1534077" y="165100"/>
                </a:lnTo>
                <a:lnTo>
                  <a:pt x="1489316" y="165100"/>
                </a:lnTo>
                <a:lnTo>
                  <a:pt x="1444164" y="152400"/>
                </a:lnTo>
                <a:close/>
              </a:path>
              <a:path extrusionOk="0" h="1511300" w="7560309">
                <a:moveTo>
                  <a:pt x="1306280" y="127000"/>
                </a:moveTo>
                <a:lnTo>
                  <a:pt x="760933" y="127000"/>
                </a:lnTo>
                <a:lnTo>
                  <a:pt x="811626" y="139700"/>
                </a:lnTo>
                <a:lnTo>
                  <a:pt x="862137" y="139700"/>
                </a:lnTo>
                <a:lnTo>
                  <a:pt x="912474" y="152400"/>
                </a:lnTo>
                <a:lnTo>
                  <a:pt x="1398612" y="152400"/>
                </a:lnTo>
                <a:lnTo>
                  <a:pt x="1306280" y="127000"/>
                </a:lnTo>
                <a:close/>
              </a:path>
              <a:path extrusionOk="0" h="1511300" w="7560309">
                <a:moveTo>
                  <a:pt x="1212254" y="114300"/>
                </a:moveTo>
                <a:lnTo>
                  <a:pt x="607707" y="114300"/>
                </a:lnTo>
                <a:lnTo>
                  <a:pt x="658980" y="127000"/>
                </a:lnTo>
                <a:lnTo>
                  <a:pt x="1259482" y="127000"/>
                </a:lnTo>
                <a:lnTo>
                  <a:pt x="1212254" y="114300"/>
                </a:lnTo>
                <a:close/>
              </a:path>
              <a:path extrusionOk="0" h="1511300" w="7560309">
                <a:moveTo>
                  <a:pt x="1116471" y="101600"/>
                </a:moveTo>
                <a:lnTo>
                  <a:pt x="504534" y="101600"/>
                </a:lnTo>
                <a:lnTo>
                  <a:pt x="556227" y="114300"/>
                </a:lnTo>
                <a:lnTo>
                  <a:pt x="1164586" y="114300"/>
                </a:lnTo>
                <a:lnTo>
                  <a:pt x="1116471" y="101600"/>
                </a:lnTo>
                <a:close/>
              </a:path>
              <a:path extrusionOk="0" h="1511300" w="7560309">
                <a:moveTo>
                  <a:pt x="1018868" y="88900"/>
                </a:moveTo>
                <a:lnTo>
                  <a:pt x="348114" y="88900"/>
                </a:lnTo>
                <a:lnTo>
                  <a:pt x="400484" y="101600"/>
                </a:lnTo>
                <a:lnTo>
                  <a:pt x="1067901" y="101600"/>
                </a:lnTo>
                <a:lnTo>
                  <a:pt x="1018868" y="88900"/>
                </a:lnTo>
                <a:close/>
              </a:path>
              <a:path extrusionOk="0" h="1511300" w="7560309">
                <a:moveTo>
                  <a:pt x="919380" y="76200"/>
                </a:moveTo>
                <a:lnTo>
                  <a:pt x="189547" y="76200"/>
                </a:lnTo>
                <a:lnTo>
                  <a:pt x="242652" y="88900"/>
                </a:lnTo>
                <a:lnTo>
                  <a:pt x="969363" y="88900"/>
                </a:lnTo>
                <a:lnTo>
                  <a:pt x="919380" y="76200"/>
                </a:lnTo>
                <a:close/>
              </a:path>
              <a:path extrusionOk="0" h="1511300" w="7560309">
                <a:moveTo>
                  <a:pt x="47947" y="0"/>
                </a:moveTo>
                <a:lnTo>
                  <a:pt x="0" y="0"/>
                </a:lnTo>
                <a:lnTo>
                  <a:pt x="0" y="63500"/>
                </a:lnTo>
                <a:lnTo>
                  <a:pt x="28659" y="76200"/>
                </a:lnTo>
                <a:lnTo>
                  <a:pt x="868909" y="76200"/>
                </a:lnTo>
                <a:lnTo>
                  <a:pt x="817943" y="63500"/>
                </a:lnTo>
                <a:lnTo>
                  <a:pt x="714493" y="63500"/>
                </a:lnTo>
                <a:lnTo>
                  <a:pt x="661994" y="50800"/>
                </a:lnTo>
                <a:lnTo>
                  <a:pt x="608967" y="50800"/>
                </a:lnTo>
                <a:lnTo>
                  <a:pt x="555405" y="38100"/>
                </a:lnTo>
                <a:lnTo>
                  <a:pt x="446644" y="38100"/>
                </a:lnTo>
                <a:lnTo>
                  <a:pt x="391429" y="25400"/>
                </a:lnTo>
                <a:lnTo>
                  <a:pt x="279289" y="25400"/>
                </a:lnTo>
                <a:lnTo>
                  <a:pt x="222348" y="12700"/>
                </a:lnTo>
                <a:lnTo>
                  <a:pt x="106686" y="12700"/>
                </a:lnTo>
                <a:lnTo>
                  <a:pt x="47947" y="0"/>
                </a:lnTo>
                <a:close/>
              </a:path>
            </a:pathLst>
          </a:custGeom>
          <a:solidFill>
            <a:srgbClr val="FFE6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2"/>
          <p:cNvSpPr/>
          <p:nvPr/>
        </p:nvSpPr>
        <p:spPr>
          <a:xfrm>
            <a:off x="0" y="6607681"/>
            <a:ext cx="7560309" cy="1422400"/>
          </a:xfrm>
          <a:custGeom>
            <a:rect b="b" l="l" r="r" t="t"/>
            <a:pathLst>
              <a:path extrusionOk="0" h="1422400" w="7560309">
                <a:moveTo>
                  <a:pt x="1061542" y="1409700"/>
                </a:moveTo>
                <a:lnTo>
                  <a:pt x="34827" y="1409700"/>
                </a:lnTo>
                <a:lnTo>
                  <a:pt x="0" y="1422400"/>
                </a:lnTo>
                <a:lnTo>
                  <a:pt x="1003439" y="1422400"/>
                </a:lnTo>
                <a:lnTo>
                  <a:pt x="1061542" y="1409700"/>
                </a:lnTo>
                <a:close/>
              </a:path>
              <a:path extrusionOk="0" h="1422400" w="7560309">
                <a:moveTo>
                  <a:pt x="1397777" y="1397000"/>
                </a:moveTo>
                <a:lnTo>
                  <a:pt x="186051" y="1397000"/>
                </a:lnTo>
                <a:lnTo>
                  <a:pt x="135625" y="1409700"/>
                </a:lnTo>
                <a:lnTo>
                  <a:pt x="1343138" y="1409700"/>
                </a:lnTo>
                <a:lnTo>
                  <a:pt x="1397777" y="1397000"/>
                </a:lnTo>
                <a:close/>
              </a:path>
              <a:path extrusionOk="0" h="1422400" w="7560309">
                <a:moveTo>
                  <a:pt x="1558600" y="1384300"/>
                </a:moveTo>
                <a:lnTo>
                  <a:pt x="387922" y="1384300"/>
                </a:lnTo>
                <a:lnTo>
                  <a:pt x="337429" y="1397000"/>
                </a:lnTo>
                <a:lnTo>
                  <a:pt x="1505494" y="1397000"/>
                </a:lnTo>
                <a:lnTo>
                  <a:pt x="1558600" y="1384300"/>
                </a:lnTo>
                <a:close/>
              </a:path>
              <a:path extrusionOk="0" h="1422400" w="7560309">
                <a:moveTo>
                  <a:pt x="1663385" y="1371600"/>
                </a:moveTo>
                <a:lnTo>
                  <a:pt x="590052" y="1371600"/>
                </a:lnTo>
                <a:lnTo>
                  <a:pt x="539496" y="1384300"/>
                </a:lnTo>
                <a:lnTo>
                  <a:pt x="1611226" y="1384300"/>
                </a:lnTo>
                <a:lnTo>
                  <a:pt x="1663385" y="1371600"/>
                </a:lnTo>
                <a:close/>
              </a:path>
              <a:path extrusionOk="0" h="1422400" w="7560309">
                <a:moveTo>
                  <a:pt x="1766363" y="1358900"/>
                </a:moveTo>
                <a:lnTo>
                  <a:pt x="792424" y="1358900"/>
                </a:lnTo>
                <a:lnTo>
                  <a:pt x="741809" y="1371600"/>
                </a:lnTo>
                <a:lnTo>
                  <a:pt x="1715092" y="1371600"/>
                </a:lnTo>
                <a:lnTo>
                  <a:pt x="1766363" y="1358900"/>
                </a:lnTo>
                <a:close/>
              </a:path>
              <a:path extrusionOk="0" h="1422400" w="7560309">
                <a:moveTo>
                  <a:pt x="1867652" y="1346200"/>
                </a:moveTo>
                <a:lnTo>
                  <a:pt x="995019" y="1346200"/>
                </a:lnTo>
                <a:lnTo>
                  <a:pt x="944350" y="1358900"/>
                </a:lnTo>
                <a:lnTo>
                  <a:pt x="1817211" y="1358900"/>
                </a:lnTo>
                <a:lnTo>
                  <a:pt x="1867652" y="1346200"/>
                </a:lnTo>
                <a:close/>
              </a:path>
              <a:path extrusionOk="0" h="1422400" w="7560309">
                <a:moveTo>
                  <a:pt x="2065640" y="1308100"/>
                </a:moveTo>
                <a:lnTo>
                  <a:pt x="1488604" y="1308100"/>
                </a:lnTo>
                <a:lnTo>
                  <a:pt x="1434411" y="1320800"/>
                </a:lnTo>
                <a:lnTo>
                  <a:pt x="1379631" y="1320800"/>
                </a:lnTo>
                <a:lnTo>
                  <a:pt x="1324250" y="1333500"/>
                </a:lnTo>
                <a:lnTo>
                  <a:pt x="1268252" y="1333500"/>
                </a:lnTo>
                <a:lnTo>
                  <a:pt x="1211620" y="1346200"/>
                </a:lnTo>
                <a:lnTo>
                  <a:pt x="1917701" y="1346200"/>
                </a:lnTo>
                <a:lnTo>
                  <a:pt x="2065640" y="1308100"/>
                </a:lnTo>
                <a:close/>
              </a:path>
              <a:path extrusionOk="0" h="1422400" w="7560309">
                <a:moveTo>
                  <a:pt x="6199091" y="50800"/>
                </a:moveTo>
                <a:lnTo>
                  <a:pt x="5050493" y="50800"/>
                </a:lnTo>
                <a:lnTo>
                  <a:pt x="4899568" y="88900"/>
                </a:lnTo>
                <a:lnTo>
                  <a:pt x="4848867" y="88900"/>
                </a:lnTo>
                <a:lnTo>
                  <a:pt x="4746867" y="114300"/>
                </a:lnTo>
                <a:lnTo>
                  <a:pt x="4695565" y="139700"/>
                </a:lnTo>
                <a:lnTo>
                  <a:pt x="4540431" y="177800"/>
                </a:lnTo>
                <a:lnTo>
                  <a:pt x="4488305" y="203200"/>
                </a:lnTo>
                <a:lnTo>
                  <a:pt x="4435969" y="215900"/>
                </a:lnTo>
                <a:lnTo>
                  <a:pt x="4383422" y="241300"/>
                </a:lnTo>
                <a:lnTo>
                  <a:pt x="4330662" y="254000"/>
                </a:lnTo>
                <a:lnTo>
                  <a:pt x="4224496" y="304800"/>
                </a:lnTo>
                <a:lnTo>
                  <a:pt x="4171087" y="317500"/>
                </a:lnTo>
                <a:lnTo>
                  <a:pt x="4117459" y="342900"/>
                </a:lnTo>
                <a:lnTo>
                  <a:pt x="4070811" y="368300"/>
                </a:lnTo>
                <a:lnTo>
                  <a:pt x="4024469" y="381000"/>
                </a:lnTo>
                <a:lnTo>
                  <a:pt x="3932639" y="431800"/>
                </a:lnTo>
                <a:lnTo>
                  <a:pt x="3887120" y="444500"/>
                </a:lnTo>
                <a:lnTo>
                  <a:pt x="3796795" y="495300"/>
                </a:lnTo>
                <a:lnTo>
                  <a:pt x="3751958" y="508000"/>
                </a:lnTo>
                <a:lnTo>
                  <a:pt x="3662857" y="558800"/>
                </a:lnTo>
                <a:lnTo>
                  <a:pt x="3618562" y="571500"/>
                </a:lnTo>
                <a:lnTo>
                  <a:pt x="3574416" y="596900"/>
                </a:lnTo>
                <a:lnTo>
                  <a:pt x="3442716" y="660400"/>
                </a:lnTo>
                <a:lnTo>
                  <a:pt x="3399010" y="673100"/>
                </a:lnTo>
                <a:lnTo>
                  <a:pt x="3311796" y="723900"/>
                </a:lnTo>
                <a:lnTo>
                  <a:pt x="3268256" y="736600"/>
                </a:lnTo>
                <a:lnTo>
                  <a:pt x="3224741" y="762000"/>
                </a:lnTo>
                <a:lnTo>
                  <a:pt x="3181233" y="774700"/>
                </a:lnTo>
                <a:lnTo>
                  <a:pt x="3137719" y="800100"/>
                </a:lnTo>
                <a:lnTo>
                  <a:pt x="3094181" y="812800"/>
                </a:lnTo>
                <a:lnTo>
                  <a:pt x="3006975" y="863600"/>
                </a:lnTo>
                <a:lnTo>
                  <a:pt x="2963275" y="876300"/>
                </a:lnTo>
                <a:lnTo>
                  <a:pt x="2919490" y="901700"/>
                </a:lnTo>
                <a:lnTo>
                  <a:pt x="2875604" y="914400"/>
                </a:lnTo>
                <a:lnTo>
                  <a:pt x="2831600" y="939800"/>
                </a:lnTo>
                <a:lnTo>
                  <a:pt x="2743181" y="965200"/>
                </a:lnTo>
                <a:lnTo>
                  <a:pt x="2698734" y="990600"/>
                </a:lnTo>
                <a:lnTo>
                  <a:pt x="2654108" y="1003300"/>
                </a:lnTo>
                <a:lnTo>
                  <a:pt x="2609286" y="1028700"/>
                </a:lnTo>
                <a:lnTo>
                  <a:pt x="2518996" y="1054100"/>
                </a:lnTo>
                <a:lnTo>
                  <a:pt x="2473495" y="1079500"/>
                </a:lnTo>
                <a:lnTo>
                  <a:pt x="2288763" y="1130300"/>
                </a:lnTo>
                <a:lnTo>
                  <a:pt x="2241818" y="1155700"/>
                </a:lnTo>
                <a:lnTo>
                  <a:pt x="1902931" y="1244600"/>
                </a:lnTo>
                <a:lnTo>
                  <a:pt x="1852863" y="1244600"/>
                </a:lnTo>
                <a:lnTo>
                  <a:pt x="1647825" y="1295400"/>
                </a:lnTo>
                <a:lnTo>
                  <a:pt x="1595296" y="1295400"/>
                </a:lnTo>
                <a:lnTo>
                  <a:pt x="1542227" y="1308100"/>
                </a:lnTo>
                <a:lnTo>
                  <a:pt x="2114266" y="1308100"/>
                </a:lnTo>
                <a:lnTo>
                  <a:pt x="2305732" y="1257300"/>
                </a:lnTo>
                <a:lnTo>
                  <a:pt x="2352913" y="1257300"/>
                </a:lnTo>
                <a:lnTo>
                  <a:pt x="2631377" y="1181100"/>
                </a:lnTo>
                <a:lnTo>
                  <a:pt x="2677155" y="1155700"/>
                </a:lnTo>
                <a:lnTo>
                  <a:pt x="2904223" y="1092200"/>
                </a:lnTo>
                <a:lnTo>
                  <a:pt x="2949375" y="1066800"/>
                </a:lnTo>
                <a:lnTo>
                  <a:pt x="3039537" y="1041400"/>
                </a:lnTo>
                <a:lnTo>
                  <a:pt x="3084576" y="1016000"/>
                </a:lnTo>
                <a:lnTo>
                  <a:pt x="3174644" y="990600"/>
                </a:lnTo>
                <a:lnTo>
                  <a:pt x="3219703" y="965200"/>
                </a:lnTo>
                <a:lnTo>
                  <a:pt x="3309943" y="939800"/>
                </a:lnTo>
                <a:lnTo>
                  <a:pt x="3355155" y="914400"/>
                </a:lnTo>
                <a:lnTo>
                  <a:pt x="3400446" y="901700"/>
                </a:lnTo>
                <a:lnTo>
                  <a:pt x="3445833" y="876300"/>
                </a:lnTo>
                <a:lnTo>
                  <a:pt x="3491330" y="863600"/>
                </a:lnTo>
                <a:lnTo>
                  <a:pt x="3536952" y="838200"/>
                </a:lnTo>
                <a:lnTo>
                  <a:pt x="3582714" y="825500"/>
                </a:lnTo>
                <a:lnTo>
                  <a:pt x="3674714" y="774700"/>
                </a:lnTo>
                <a:lnTo>
                  <a:pt x="3720983" y="762000"/>
                </a:lnTo>
                <a:lnTo>
                  <a:pt x="3767451" y="736600"/>
                </a:lnTo>
                <a:lnTo>
                  <a:pt x="3814132" y="723900"/>
                </a:lnTo>
                <a:lnTo>
                  <a:pt x="3955603" y="647700"/>
                </a:lnTo>
                <a:lnTo>
                  <a:pt x="4003286" y="635000"/>
                </a:lnTo>
                <a:lnTo>
                  <a:pt x="4100556" y="584200"/>
                </a:lnTo>
                <a:lnTo>
                  <a:pt x="4149063" y="571500"/>
                </a:lnTo>
                <a:lnTo>
                  <a:pt x="4245836" y="520700"/>
                </a:lnTo>
                <a:lnTo>
                  <a:pt x="4294106" y="508000"/>
                </a:lnTo>
                <a:lnTo>
                  <a:pt x="4342302" y="482600"/>
                </a:lnTo>
                <a:lnTo>
                  <a:pt x="4438486" y="457200"/>
                </a:lnTo>
                <a:lnTo>
                  <a:pt x="4486478" y="431800"/>
                </a:lnTo>
                <a:lnTo>
                  <a:pt x="4677845" y="381000"/>
                </a:lnTo>
                <a:lnTo>
                  <a:pt x="4725550" y="355600"/>
                </a:lnTo>
                <a:lnTo>
                  <a:pt x="4820815" y="330200"/>
                </a:lnTo>
                <a:lnTo>
                  <a:pt x="4868380" y="330200"/>
                </a:lnTo>
                <a:lnTo>
                  <a:pt x="5058256" y="279400"/>
                </a:lnTo>
                <a:lnTo>
                  <a:pt x="5105643" y="279400"/>
                </a:lnTo>
                <a:lnTo>
                  <a:pt x="5153001" y="266700"/>
                </a:lnTo>
                <a:lnTo>
                  <a:pt x="5200335" y="266700"/>
                </a:lnTo>
                <a:lnTo>
                  <a:pt x="5247646" y="254000"/>
                </a:lnTo>
                <a:lnTo>
                  <a:pt x="5294937" y="254000"/>
                </a:lnTo>
                <a:lnTo>
                  <a:pt x="5342212" y="241300"/>
                </a:lnTo>
                <a:lnTo>
                  <a:pt x="5436721" y="241300"/>
                </a:lnTo>
                <a:lnTo>
                  <a:pt x="5483961" y="228600"/>
                </a:lnTo>
                <a:lnTo>
                  <a:pt x="6880281" y="228600"/>
                </a:lnTo>
                <a:lnTo>
                  <a:pt x="6831551" y="203200"/>
                </a:lnTo>
                <a:lnTo>
                  <a:pt x="6782656" y="190500"/>
                </a:lnTo>
                <a:lnTo>
                  <a:pt x="6471467" y="101600"/>
                </a:lnTo>
                <a:lnTo>
                  <a:pt x="6426444" y="101600"/>
                </a:lnTo>
                <a:lnTo>
                  <a:pt x="6290485" y="63500"/>
                </a:lnTo>
                <a:lnTo>
                  <a:pt x="6244865" y="63500"/>
                </a:lnTo>
                <a:lnTo>
                  <a:pt x="6199091" y="50800"/>
                </a:lnTo>
                <a:close/>
              </a:path>
              <a:path extrusionOk="0" h="1422400" w="7560309">
                <a:moveTo>
                  <a:pt x="6880281" y="228600"/>
                </a:moveTo>
                <a:lnTo>
                  <a:pt x="6003792" y="228600"/>
                </a:lnTo>
                <a:lnTo>
                  <a:pt x="6051137" y="241300"/>
                </a:lnTo>
                <a:lnTo>
                  <a:pt x="6145908" y="241300"/>
                </a:lnTo>
                <a:lnTo>
                  <a:pt x="6193340" y="254000"/>
                </a:lnTo>
                <a:lnTo>
                  <a:pt x="6240806" y="254000"/>
                </a:lnTo>
                <a:lnTo>
                  <a:pt x="6288309" y="266700"/>
                </a:lnTo>
                <a:lnTo>
                  <a:pt x="6335852" y="266700"/>
                </a:lnTo>
                <a:lnTo>
                  <a:pt x="6383437" y="279400"/>
                </a:lnTo>
                <a:lnTo>
                  <a:pt x="6431067" y="279400"/>
                </a:lnTo>
                <a:lnTo>
                  <a:pt x="6526474" y="304800"/>
                </a:lnTo>
                <a:lnTo>
                  <a:pt x="6574257" y="304800"/>
                </a:lnTo>
                <a:lnTo>
                  <a:pt x="7152778" y="457200"/>
                </a:lnTo>
                <a:lnTo>
                  <a:pt x="7201498" y="482600"/>
                </a:lnTo>
                <a:lnTo>
                  <a:pt x="7299214" y="508000"/>
                </a:lnTo>
                <a:lnTo>
                  <a:pt x="7348215" y="533400"/>
                </a:lnTo>
                <a:lnTo>
                  <a:pt x="7446517" y="558800"/>
                </a:lnTo>
                <a:lnTo>
                  <a:pt x="7495824" y="584200"/>
                </a:lnTo>
                <a:lnTo>
                  <a:pt x="7543289" y="596900"/>
                </a:lnTo>
                <a:lnTo>
                  <a:pt x="7559992" y="609600"/>
                </a:lnTo>
                <a:lnTo>
                  <a:pt x="7559992" y="495300"/>
                </a:lnTo>
                <a:lnTo>
                  <a:pt x="7546256" y="495300"/>
                </a:lnTo>
                <a:lnTo>
                  <a:pt x="7499634" y="469900"/>
                </a:lnTo>
                <a:lnTo>
                  <a:pt x="7452875" y="457200"/>
                </a:lnTo>
                <a:lnTo>
                  <a:pt x="7358933" y="406400"/>
                </a:lnTo>
                <a:lnTo>
                  <a:pt x="7311747" y="393700"/>
                </a:lnTo>
                <a:lnTo>
                  <a:pt x="7264415" y="368300"/>
                </a:lnTo>
                <a:lnTo>
                  <a:pt x="7216936" y="355600"/>
                </a:lnTo>
                <a:lnTo>
                  <a:pt x="7169307" y="330200"/>
                </a:lnTo>
                <a:lnTo>
                  <a:pt x="7121526" y="317500"/>
                </a:lnTo>
                <a:lnTo>
                  <a:pt x="7073592" y="292100"/>
                </a:lnTo>
                <a:lnTo>
                  <a:pt x="7025502" y="279400"/>
                </a:lnTo>
                <a:lnTo>
                  <a:pt x="6977255" y="254000"/>
                </a:lnTo>
                <a:lnTo>
                  <a:pt x="6880281" y="228600"/>
                </a:lnTo>
                <a:close/>
              </a:path>
              <a:path extrusionOk="0" h="1422400" w="7560309">
                <a:moveTo>
                  <a:pt x="6014434" y="25400"/>
                </a:moveTo>
                <a:lnTo>
                  <a:pt x="5199685" y="25400"/>
                </a:lnTo>
                <a:lnTo>
                  <a:pt x="5100414" y="50800"/>
                </a:lnTo>
                <a:lnTo>
                  <a:pt x="6153163" y="50800"/>
                </a:lnTo>
                <a:lnTo>
                  <a:pt x="6107078" y="38100"/>
                </a:lnTo>
                <a:lnTo>
                  <a:pt x="6060836" y="38100"/>
                </a:lnTo>
                <a:lnTo>
                  <a:pt x="6014434" y="25400"/>
                </a:lnTo>
                <a:close/>
              </a:path>
              <a:path extrusionOk="0" h="1422400" w="7560309">
                <a:moveTo>
                  <a:pt x="5921146" y="12700"/>
                </a:moveTo>
                <a:lnTo>
                  <a:pt x="5347188" y="12700"/>
                </a:lnTo>
                <a:lnTo>
                  <a:pt x="5298205" y="25400"/>
                </a:lnTo>
                <a:lnTo>
                  <a:pt x="5967872" y="25400"/>
                </a:lnTo>
                <a:lnTo>
                  <a:pt x="5921146" y="12700"/>
                </a:lnTo>
                <a:close/>
              </a:path>
              <a:path extrusionOk="0" h="1422400" w="7560309">
                <a:moveTo>
                  <a:pt x="5732588" y="0"/>
                </a:moveTo>
                <a:lnTo>
                  <a:pt x="5541302" y="0"/>
                </a:lnTo>
                <a:lnTo>
                  <a:pt x="5493042" y="12700"/>
                </a:lnTo>
                <a:lnTo>
                  <a:pt x="5779979" y="12700"/>
                </a:lnTo>
                <a:lnTo>
                  <a:pt x="5732588" y="0"/>
                </a:lnTo>
                <a:close/>
              </a:path>
            </a:pathLst>
          </a:custGeom>
          <a:solidFill>
            <a:srgbClr val="15457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2"/>
          <p:cNvSpPr/>
          <p:nvPr/>
        </p:nvSpPr>
        <p:spPr>
          <a:xfrm>
            <a:off x="5172176" y="535584"/>
            <a:ext cx="1793443" cy="70744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2"/>
          <p:cNvSpPr/>
          <p:nvPr/>
        </p:nvSpPr>
        <p:spPr>
          <a:xfrm>
            <a:off x="5480565" y="530000"/>
            <a:ext cx="1113868" cy="527058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2"/>
          <p:cNvSpPr txBox="1"/>
          <p:nvPr>
            <p:ph type="title"/>
          </p:nvPr>
        </p:nvSpPr>
        <p:spPr>
          <a:xfrm>
            <a:off x="746414" y="2706437"/>
            <a:ext cx="6070020" cy="13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>
                <a:solidFill>
                  <a:srgbClr val="747474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subTitle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746414" y="2706437"/>
            <a:ext cx="6070020" cy="13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>
                <a:solidFill>
                  <a:srgbClr val="747474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746414" y="2706437"/>
            <a:ext cx="6070020" cy="13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>
                <a:solidFill>
                  <a:srgbClr val="747474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obj">
  <p:cSld name="OBJEC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746414" y="2706437"/>
            <a:ext cx="6070020" cy="13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>
                <a:solidFill>
                  <a:srgbClr val="747474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/>
          <p:nvPr>
            <p:ph type="title"/>
          </p:nvPr>
        </p:nvSpPr>
        <p:spPr>
          <a:xfrm>
            <a:off x="746414" y="2706437"/>
            <a:ext cx="6070020" cy="13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>
                <a:solidFill>
                  <a:srgbClr val="747474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" type="body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2" type="body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746414" y="2706437"/>
            <a:ext cx="6070020" cy="13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000" u="none" cap="none" strike="noStrike">
                <a:solidFill>
                  <a:srgbClr val="747474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746414" y="2706437"/>
            <a:ext cx="6070020" cy="13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000" u="none" cap="none" strike="noStrike">
                <a:solidFill>
                  <a:srgbClr val="747474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  <p:sldLayoutId id="2147483654" r:id="rId2"/>
    <p:sldLayoutId id="2147483655" r:id="rId3"/>
    <p:sldLayoutId id="2147483656" r:id="rId4"/>
    <p:sldLayoutId id="2147483657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1873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title"/>
          </p:nvPr>
        </p:nvSpPr>
        <p:spPr>
          <a:xfrm>
            <a:off x="746414" y="3012633"/>
            <a:ext cx="6070020" cy="5052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41275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3200">
                <a:solidFill>
                  <a:srgbClr val="FBFBFB"/>
                </a:solidFill>
                <a:latin typeface="Raleway"/>
                <a:ea typeface="Raleway"/>
                <a:cs typeface="Raleway"/>
                <a:sym typeface="Raleway"/>
              </a:rPr>
              <a:t>Radius Worksheets</a:t>
            </a:r>
            <a:endParaRPr sz="3200">
              <a:solidFill>
                <a:srgbClr val="FBFBFB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1275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400">
                <a:solidFill>
                  <a:srgbClr val="FFE600"/>
                </a:solidFill>
                <a:latin typeface="Raleway"/>
                <a:ea typeface="Raleway"/>
                <a:cs typeface="Raleway"/>
                <a:sym typeface="Raleway"/>
              </a:rPr>
              <a:t>Influencing D&amp;I Strategy</a:t>
            </a:r>
            <a:endParaRPr sz="2400">
              <a:solidFill>
                <a:srgbClr val="FFE6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2650" y="648775"/>
            <a:ext cx="2276600" cy="56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 rotWithShape="1">
          <a:blip r:embed="rId4">
            <a:alphaModFix/>
          </a:blip>
          <a:srcRect b="0" l="377" r="377" t="0"/>
          <a:stretch/>
        </p:blipFill>
        <p:spPr>
          <a:xfrm>
            <a:off x="825600" y="4320200"/>
            <a:ext cx="3394801" cy="33947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/>
        </p:nvSpPr>
        <p:spPr>
          <a:xfrm>
            <a:off x="691725" y="927100"/>
            <a:ext cx="6005100" cy="81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noAutofit/>
          </a:bodyPr>
          <a:lstStyle/>
          <a:p>
            <a:pPr indent="0" lvl="0" marL="89999" marR="227711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>
                <a:solidFill>
                  <a:srgbClr val="E61873"/>
                </a:solidFill>
                <a:latin typeface="Raleway"/>
                <a:ea typeface="Raleway"/>
                <a:cs typeface="Raleway"/>
                <a:sym typeface="Raleway"/>
              </a:rPr>
              <a:t>Activation Point</a:t>
            </a:r>
            <a:endParaRPr i="0" sz="1800" u="none" cap="none" strike="noStrike">
              <a:solidFill>
                <a:srgbClr val="E6187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t/>
            </a:r>
            <a:endParaRPr i="0" sz="95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i="0" sz="12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250">
                <a:solidFill>
                  <a:srgbClr val="333333"/>
                </a:solidFill>
                <a:highlight>
                  <a:srgbClr val="FBFBFB"/>
                </a:highlight>
                <a:latin typeface="Raleway"/>
                <a:ea typeface="Raleway"/>
                <a:cs typeface="Raleway"/>
                <a:sym typeface="Raleway"/>
              </a:rPr>
              <a:t>Who do you need to persuade?</a:t>
            </a:r>
            <a:endParaRPr b="1"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50">
                <a:solidFill>
                  <a:srgbClr val="333333"/>
                </a:solidFill>
                <a:highlight>
                  <a:srgbClr val="FBFBFB"/>
                </a:highlight>
                <a:latin typeface="Raleway"/>
                <a:ea typeface="Raleway"/>
                <a:cs typeface="Raleway"/>
                <a:sym typeface="Raleway"/>
              </a:rPr>
              <a:t>What is the smallest number of people you need to get your desired outcome? What is there interest in the outcome? What do you need them to do?</a:t>
            </a:r>
            <a:endParaRPr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250">
                <a:solidFill>
                  <a:srgbClr val="333333"/>
                </a:solidFill>
                <a:highlight>
                  <a:srgbClr val="FBFBFB"/>
                </a:highlight>
                <a:latin typeface="Raleway"/>
                <a:ea typeface="Raleway"/>
                <a:cs typeface="Raleway"/>
                <a:sym typeface="Raleway"/>
              </a:rPr>
              <a:t>What is their current state?</a:t>
            </a:r>
            <a:endParaRPr b="1"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50">
                <a:solidFill>
                  <a:srgbClr val="333333"/>
                </a:solidFill>
                <a:highlight>
                  <a:srgbClr val="FBFBFB"/>
                </a:highlight>
                <a:latin typeface="Raleway"/>
                <a:ea typeface="Raleway"/>
                <a:cs typeface="Raleway"/>
                <a:sym typeface="Raleway"/>
              </a:rPr>
              <a:t>What do they already know, or think they know? Do they need more information, a reason to care, or a call to action? </a:t>
            </a:r>
            <a:endParaRPr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250">
                <a:solidFill>
                  <a:srgbClr val="333333"/>
                </a:solidFill>
                <a:highlight>
                  <a:srgbClr val="FBFBFB"/>
                </a:highlight>
                <a:latin typeface="Raleway"/>
                <a:ea typeface="Raleway"/>
                <a:cs typeface="Raleway"/>
                <a:sym typeface="Raleway"/>
              </a:rPr>
              <a:t>What are the barriers?</a:t>
            </a:r>
            <a:endParaRPr b="1"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50">
                <a:solidFill>
                  <a:srgbClr val="333333"/>
                </a:solidFill>
                <a:highlight>
                  <a:srgbClr val="FBFBFB"/>
                </a:highlight>
                <a:latin typeface="Raleway"/>
                <a:ea typeface="Raleway"/>
                <a:cs typeface="Raleway"/>
                <a:sym typeface="Raleway"/>
              </a:rPr>
              <a:t>Is there anything preventing you from reaching them? Do they have any barriers themselves? How can you show that change is achievable?</a:t>
            </a:r>
            <a:endParaRPr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58595B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58595B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rgbClr val="193D7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7" name="Google Shape;97;p14"/>
          <p:cNvSpPr txBox="1"/>
          <p:nvPr>
            <p:ph idx="11" type="ftr"/>
          </p:nvPr>
        </p:nvSpPr>
        <p:spPr>
          <a:xfrm>
            <a:off x="444500" y="10232557"/>
            <a:ext cx="1434600" cy="1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425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© Radius Networks Ltd</a:t>
            </a:r>
            <a:endParaRPr/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72650" y="648775"/>
            <a:ext cx="2276600" cy="56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/>
        </p:nvSpPr>
        <p:spPr>
          <a:xfrm>
            <a:off x="691725" y="927100"/>
            <a:ext cx="6005100" cy="81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noAutofit/>
          </a:bodyPr>
          <a:lstStyle/>
          <a:p>
            <a:pPr indent="0" lvl="0" marL="89999" marR="227711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>
                <a:solidFill>
                  <a:srgbClr val="E61873"/>
                </a:solidFill>
                <a:latin typeface="Raleway"/>
                <a:ea typeface="Raleway"/>
                <a:cs typeface="Raleway"/>
                <a:sym typeface="Raleway"/>
              </a:rPr>
              <a:t>Activation Point</a:t>
            </a:r>
            <a:endParaRPr i="0" sz="1800" u="none" cap="none" strike="noStrike">
              <a:solidFill>
                <a:srgbClr val="E6187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None/>
            </a:pPr>
            <a:r>
              <a:t/>
            </a:r>
            <a:endParaRPr i="0" sz="95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i="0" sz="12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250">
                <a:solidFill>
                  <a:srgbClr val="333333"/>
                </a:solidFill>
                <a:highlight>
                  <a:srgbClr val="FBFBFB"/>
                </a:highlight>
                <a:latin typeface="Raleway"/>
                <a:ea typeface="Raleway"/>
                <a:cs typeface="Raleway"/>
                <a:sym typeface="Raleway"/>
              </a:rPr>
              <a:t>When is the right to activate?</a:t>
            </a:r>
            <a:endParaRPr b="1"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50">
                <a:solidFill>
                  <a:srgbClr val="333333"/>
                </a:solidFill>
                <a:highlight>
                  <a:srgbClr val="FBFBFB"/>
                </a:highlight>
                <a:latin typeface="Raleway"/>
                <a:ea typeface="Raleway"/>
                <a:cs typeface="Raleway"/>
                <a:sym typeface="Raleway"/>
              </a:rPr>
              <a:t>Is your issue already on the radar? Is there a better time for activation, like an awareness month or strategy review?</a:t>
            </a:r>
            <a:endParaRPr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250">
                <a:solidFill>
                  <a:srgbClr val="333333"/>
                </a:solidFill>
                <a:highlight>
                  <a:srgbClr val="FBFBFB"/>
                </a:highlight>
                <a:latin typeface="Raleway"/>
                <a:ea typeface="Raleway"/>
                <a:cs typeface="Raleway"/>
                <a:sym typeface="Raleway"/>
              </a:rPr>
              <a:t>Who will follow?</a:t>
            </a:r>
            <a:endParaRPr b="1"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50">
                <a:solidFill>
                  <a:srgbClr val="333333"/>
                </a:solidFill>
                <a:highlight>
                  <a:srgbClr val="FBFBFB"/>
                </a:highlight>
                <a:latin typeface="Raleway"/>
                <a:ea typeface="Raleway"/>
                <a:cs typeface="Raleway"/>
                <a:sym typeface="Raleway"/>
              </a:rPr>
              <a:t>Who should your activation point be targeting themselves? How will you know when the activation point has been reached?</a:t>
            </a:r>
            <a:endParaRPr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250">
                <a:solidFill>
                  <a:srgbClr val="333333"/>
                </a:solidFill>
                <a:highlight>
                  <a:srgbClr val="FBFBFB"/>
                </a:highlight>
                <a:latin typeface="Raleway"/>
                <a:ea typeface="Raleway"/>
                <a:cs typeface="Raleway"/>
                <a:sym typeface="Raleway"/>
              </a:rPr>
              <a:t>How will you reinforce action</a:t>
            </a:r>
            <a:r>
              <a:rPr b="1" lang="en-GB" sz="1250">
                <a:solidFill>
                  <a:srgbClr val="333333"/>
                </a:solidFill>
                <a:highlight>
                  <a:srgbClr val="FBFBFB"/>
                </a:highlight>
                <a:latin typeface="Raleway"/>
                <a:ea typeface="Raleway"/>
                <a:cs typeface="Raleway"/>
                <a:sym typeface="Raleway"/>
              </a:rPr>
              <a:t>?</a:t>
            </a:r>
            <a:endParaRPr b="1"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50">
                <a:solidFill>
                  <a:srgbClr val="333333"/>
                </a:solidFill>
                <a:highlight>
                  <a:srgbClr val="FBFBFB"/>
                </a:highlight>
                <a:latin typeface="Raleway"/>
                <a:ea typeface="Raleway"/>
                <a:cs typeface="Raleway"/>
                <a:sym typeface="Raleway"/>
              </a:rPr>
              <a:t>Once there is movement on your issue, how will you ensure continuity? How can you celebrate positive achievement? </a:t>
            </a:r>
            <a:endParaRPr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50">
              <a:solidFill>
                <a:srgbClr val="333333"/>
              </a:solidFill>
              <a:highlight>
                <a:srgbClr val="FBFBFB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7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58595B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58595B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i="1" sz="1200">
              <a:solidFill>
                <a:srgbClr val="193D7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4" name="Google Shape;104;p15"/>
          <p:cNvSpPr txBox="1"/>
          <p:nvPr>
            <p:ph idx="11" type="ftr"/>
          </p:nvPr>
        </p:nvSpPr>
        <p:spPr>
          <a:xfrm>
            <a:off x="444500" y="10232557"/>
            <a:ext cx="1434600" cy="1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425">
            <a:no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/>
              <a:t>© Radius Networks Ltd</a:t>
            </a:r>
            <a:endParaRPr/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pic>
        <p:nvPicPr>
          <p:cNvPr id="105" name="Google Shape;10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72650" y="648775"/>
            <a:ext cx="2276600" cy="56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D297B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